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71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36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463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690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61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1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97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65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81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42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2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8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54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63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36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8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83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C21DA9-1314-4617-AC69-89C6806BC28D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98515-13DF-4FF3-8C18-DA84BC55B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782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57B05-96B2-670C-19E6-258F41C27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Реферат </a:t>
            </a:r>
            <a:br>
              <a:rPr lang="ru-RU" dirty="0"/>
            </a:br>
            <a:r>
              <a:rPr lang="ru-RU" dirty="0"/>
              <a:t>по теме</a:t>
            </a:r>
            <a:br>
              <a:rPr lang="ru-RU" dirty="0"/>
            </a:br>
            <a:r>
              <a:rPr lang="ru-RU" dirty="0"/>
              <a:t>Логические методы в 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242088-14BA-67A7-24E7-38BEE9D1C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9144000" cy="1655762"/>
          </a:xfrm>
        </p:spPr>
        <p:txBody>
          <a:bodyPr>
            <a:normAutofit/>
          </a:bodyPr>
          <a:lstStyle/>
          <a:p>
            <a:r>
              <a:rPr lang="ru-RU" dirty="0"/>
              <a:t>Подготовил студент группы </a:t>
            </a:r>
            <a:r>
              <a:rPr lang="en-US"/>
              <a:t>mia2202</a:t>
            </a:r>
            <a:r>
              <a:rPr lang="en-US" dirty="0"/>
              <a:t>	</a:t>
            </a:r>
          </a:p>
          <a:p>
            <a:r>
              <a:rPr lang="ru-RU" dirty="0"/>
              <a:t>Кадомцев А</a:t>
            </a:r>
          </a:p>
          <a:p>
            <a:r>
              <a:rPr lang="ru-RU" dirty="0"/>
              <a:t>руководитель </a:t>
            </a:r>
            <a:r>
              <a:rPr lang="ru-RU" dirty="0" err="1"/>
              <a:t>Г.Капацина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539246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88FB-21E9-2D04-375C-7FC1F869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83503-472D-6FFE-A671-5E741B20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1370907"/>
            <a:ext cx="4193894" cy="51910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88D1D-6F18-1E25-2BF0-D15195EC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95" y="1227970"/>
            <a:ext cx="44481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96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tBotWorkVid">
            <a:hlinkClick r:id="" action="ppaction://media"/>
            <a:extLst>
              <a:ext uri="{FF2B5EF4-FFF2-40B4-BE49-F238E27FC236}">
                <a16:creationId xmlns:a16="http://schemas.microsoft.com/office/drawing/2014/main" id="{DF081B42-8A78-E006-3331-1AD5F8D977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1212" y="476525"/>
            <a:ext cx="5184412" cy="5702206"/>
          </a:xfrm>
        </p:spPr>
      </p:pic>
    </p:spTree>
    <p:extLst>
      <p:ext uri="{BB962C8B-B14F-4D97-AF65-F5344CB8AC3E}">
        <p14:creationId xmlns:p14="http://schemas.microsoft.com/office/powerpoint/2010/main" val="14295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C71A8-AC28-D534-0F2D-B2051EF5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08" y="2141681"/>
            <a:ext cx="9404723" cy="1400530"/>
          </a:xfrm>
        </p:spPr>
        <p:txBody>
          <a:bodyPr/>
          <a:lstStyle/>
          <a:p>
            <a:r>
              <a:rPr lang="ru-RU" dirty="0"/>
              <a:t>								 </a:t>
            </a:r>
            <a:br>
              <a:rPr lang="ru-RU" dirty="0"/>
            </a:br>
            <a:r>
              <a:rPr lang="ru-RU" dirty="0"/>
              <a:t>			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136402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DD3AF-2063-81B3-7424-FF567E62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06D6F-E2FB-1098-EEBA-BB20F7D6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93" y="1303980"/>
            <a:ext cx="4709660" cy="4957483"/>
          </a:xfrm>
        </p:spPr>
        <p:txBody>
          <a:bodyPr>
            <a:normAutofit fontScale="62500" lnSpcReduction="20000"/>
          </a:bodyPr>
          <a:lstStyle/>
          <a:p>
            <a:pPr indent="0" algn="just" fontAlgn="base">
              <a:lnSpc>
                <a:spcPct val="150000"/>
              </a:lnSpc>
              <a:buNone/>
            </a:pPr>
            <a:r>
              <a:rPr lang="ru-RU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 работы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-разобрать методы и правила ИИ , определить роль ИИ в современном мире , применить методы ИИ в решении задачи.</a:t>
            </a:r>
            <a:r>
              <a:rPr lang="ru-R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Искусственный интеллект сегодня используется повсюду в мире. Компьютеры и другие вычислительные машины уже давно являются верными помощниками человека, всегда готовыми прийти на помощь в решении различного рода задач. Во многих случаях ЭВМ обеспечивает более высокую скорость решения задач и более высокую вычислительную точность, чем если бы человек решал эти задачи самостоятельно.</a:t>
            </a:r>
          </a:p>
          <a:p>
            <a:pPr indent="0" algn="just" fontAlgn="base">
              <a:lnSpc>
                <a:spcPct val="150000"/>
              </a:lnSpc>
              <a:buNone/>
            </a:pPr>
            <a:r>
              <a:rPr lang="ru-R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Сегодня искусственный интеллект является неотъемлемой частью цивилизации и используется во всех сферах человеческой деятельности. Примеры варьируются от использования микрокалькуляторов до использования роботов в качестве врачей, нянь, уборщиков (все чаще используется в Японии).</a:t>
            </a:r>
          </a:p>
          <a:p>
            <a:pPr marL="0" indent="0"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Искусственный интеллект в обществе — Новости — Центр компетенций по  взаимодействию с международными организациями — Национальный 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3CC3B2D7-206B-8936-40AF-94838B7AB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05" y="1373649"/>
            <a:ext cx="5725405" cy="38188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18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B66649-CEF6-80B5-6F29-B13CE6733012}"/>
              </a:ext>
            </a:extLst>
          </p:cNvPr>
          <p:cNvSpPr txBox="1"/>
          <p:nvPr/>
        </p:nvSpPr>
        <p:spPr>
          <a:xfrm>
            <a:off x="1410788" y="6033254"/>
            <a:ext cx="332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Искусственная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нейронная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сеть 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B3773-346B-94B4-F0A1-7D0E8C7CA6C4}"/>
              </a:ext>
            </a:extLst>
          </p:cNvPr>
          <p:cNvSpPr txBox="1"/>
          <p:nvPr/>
        </p:nvSpPr>
        <p:spPr>
          <a:xfrm>
            <a:off x="8782594" y="6111629"/>
            <a:ext cx="217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Чат бот </a:t>
            </a:r>
            <a:endParaRPr lang="ru-RU" dirty="0"/>
          </a:p>
        </p:txBody>
      </p:sp>
      <p:pic>
        <p:nvPicPr>
          <p:cNvPr id="2050" name="Picture 2" descr="Искусственные нейронные сети (ИНС) - что такое нейросети, как они работают,  преимущества и недостатки искусственных нейронов, где используются  нейросети - Stevsky.ru - обзоры смартфонов, игры на андроид и на ПК">
            <a:extLst>
              <a:ext uri="{FF2B5EF4-FFF2-40B4-BE49-F238E27FC236}">
                <a16:creationId xmlns:a16="http://schemas.microsoft.com/office/drawing/2014/main" id="{499AFFF0-C0BD-DEEB-DA0E-CB74410B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7369"/>
            <a:ext cx="4425044" cy="355478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ACC8A8E-54F8-6940-CA68-DB8710C5A5DB}"/>
              </a:ext>
            </a:extLst>
          </p:cNvPr>
          <p:cNvCxnSpPr>
            <a:cxnSpLocks/>
          </p:cNvCxnSpPr>
          <p:nvPr/>
        </p:nvCxnSpPr>
        <p:spPr>
          <a:xfrm flipH="1" flipV="1">
            <a:off x="2822122" y="4066902"/>
            <a:ext cx="138792" cy="1898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Что такое чат-бот и как он работает?">
            <a:extLst>
              <a:ext uri="{FF2B5EF4-FFF2-40B4-BE49-F238E27FC236}">
                <a16:creationId xmlns:a16="http://schemas.microsoft.com/office/drawing/2014/main" id="{B6493D92-3289-3062-5708-62D93198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05196"/>
            <a:ext cx="5373189" cy="3358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E3E58EF-1109-6EA3-B725-F75EB77EC2E5}"/>
              </a:ext>
            </a:extLst>
          </p:cNvPr>
          <p:cNvCxnSpPr>
            <a:cxnSpLocks/>
          </p:cNvCxnSpPr>
          <p:nvPr/>
        </p:nvCxnSpPr>
        <p:spPr>
          <a:xfrm flipH="1" flipV="1">
            <a:off x="9152709" y="4798423"/>
            <a:ext cx="69669" cy="1313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393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BB39C-DF7D-524B-17C6-3475D8FE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работы нейрона будет выглядеть так:</a:t>
            </a:r>
            <a:br>
              <a:rPr lang="ru-RU" sz="3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36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82E68-EC53-023E-7C54-E555114CC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44" y="1652951"/>
            <a:ext cx="7797501" cy="44195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7297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27AB-E5F1-18E2-4C4D-894F632B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Структура экспертной системы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A4CB051-BDC4-CC18-ED2F-1EAE43899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0" y="2132693"/>
            <a:ext cx="9621960" cy="2872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131235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0F365-5648-DB02-EAFA-7EA660D8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1" y="100728"/>
            <a:ext cx="9404723" cy="140053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4098" name="Picture 2" descr="Обзор Keras для TensorFlow / Хабр">
            <a:extLst>
              <a:ext uri="{FF2B5EF4-FFF2-40B4-BE49-F238E27FC236}">
                <a16:creationId xmlns:a16="http://schemas.microsoft.com/office/drawing/2014/main" id="{3C7B4719-47AF-87A5-089C-86EADE28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4" y="1501258"/>
            <a:ext cx="4300017" cy="182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NLTK : The First Step installing the NLTK - Machine  Learning and Data Science Blog">
            <a:extLst>
              <a:ext uri="{FF2B5EF4-FFF2-40B4-BE49-F238E27FC236}">
                <a16:creationId xmlns:a16="http://schemas.microsoft.com/office/drawing/2014/main" id="{2E38DCD6-3AD0-CEFA-CF94-A61911C3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02" y="1433927"/>
            <a:ext cx="3762267" cy="196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26808E7-68B5-6EDA-BAD5-AEF885C5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" y="4539543"/>
            <a:ext cx="5488577" cy="196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ok and Feel Customization on Python Tkinter - IoTEDU">
            <a:extLst>
              <a:ext uri="{FF2B5EF4-FFF2-40B4-BE49-F238E27FC236}">
                <a16:creationId xmlns:a16="http://schemas.microsoft.com/office/drawing/2014/main" id="{11EE0A95-CCFA-711D-F452-960651B1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617" y="4362993"/>
            <a:ext cx="2279035" cy="213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D121E0B-9DB3-FFBA-4901-67E420077453}"/>
              </a:ext>
            </a:extLst>
          </p:cNvPr>
          <p:cNvCxnSpPr/>
          <p:nvPr/>
        </p:nvCxnSpPr>
        <p:spPr>
          <a:xfrm>
            <a:off x="4955177" y="2415010"/>
            <a:ext cx="256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F87DA19-EC00-896E-C915-BCE95DA1E598}"/>
              </a:ext>
            </a:extLst>
          </p:cNvPr>
          <p:cNvCxnSpPr/>
          <p:nvPr/>
        </p:nvCxnSpPr>
        <p:spPr>
          <a:xfrm>
            <a:off x="9997440" y="3579223"/>
            <a:ext cx="0" cy="66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B38BC6-417A-1CF2-A7CD-4971289DA565}"/>
              </a:ext>
            </a:extLst>
          </p:cNvPr>
          <p:cNvCxnSpPr/>
          <p:nvPr/>
        </p:nvCxnSpPr>
        <p:spPr>
          <a:xfrm flipH="1">
            <a:off x="6096000" y="5529942"/>
            <a:ext cx="25167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DA76ACF-B5DF-BBFC-D2D8-FD8D508F4A82}"/>
              </a:ext>
            </a:extLst>
          </p:cNvPr>
          <p:cNvCxnSpPr>
            <a:cxnSpLocks/>
          </p:cNvCxnSpPr>
          <p:nvPr/>
        </p:nvCxnSpPr>
        <p:spPr>
          <a:xfrm flipV="1">
            <a:off x="2177143" y="3396094"/>
            <a:ext cx="0" cy="1358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23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29C41-86F2-0243-CDC4-4CED4F5F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3" y="2107345"/>
            <a:ext cx="6688182" cy="2029225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</a:rPr>
              <a:t>Динамическая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UML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</a:rPr>
              <a:t>диаграмма компонентов для чат-бота</a:t>
            </a:r>
            <a:b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DFB2B5E-7F10-2E9B-B718-F6C5F6649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1283285"/>
            <a:ext cx="4436423" cy="51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9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DEC9-6129-191C-3C94-C10EAAB0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D4A52-1B3E-2088-8BFC-0E036D835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ru-RU" dirty="0"/>
              <a:t>Получение запроса от пользователя</a:t>
            </a:r>
          </a:p>
          <a:p>
            <a:pPr>
              <a:buFontTx/>
              <a:buChar char="-"/>
            </a:pPr>
            <a:r>
              <a:rPr lang="ru-RU" dirty="0"/>
              <a:t>Обработка запроса нейронной сетью</a:t>
            </a:r>
          </a:p>
          <a:p>
            <a:pPr>
              <a:buFontTx/>
              <a:buChar char="-"/>
            </a:pPr>
            <a:r>
              <a:rPr lang="ru-RU" dirty="0"/>
              <a:t>Ответ пользователю</a:t>
            </a:r>
          </a:p>
        </p:txBody>
      </p:sp>
    </p:spTree>
    <p:extLst>
      <p:ext uri="{BB962C8B-B14F-4D97-AF65-F5344CB8AC3E}">
        <p14:creationId xmlns:p14="http://schemas.microsoft.com/office/powerpoint/2010/main" val="1543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474C7-EECD-83B2-16D5-700A7AEE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E33AF-195C-69F8-73C2-2396CFE4E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Широкий спектр использования</a:t>
            </a:r>
          </a:p>
          <a:p>
            <a:pPr marL="457200" indent="-457200">
              <a:buAutoNum type="arabicParenR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Мультиплатформенность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arenR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Простота и логичность</a:t>
            </a:r>
          </a:p>
          <a:p>
            <a:pPr marL="457200" indent="-457200">
              <a:buAutoNum type="arabicParenR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Минималистический интерфейс</a:t>
            </a:r>
          </a:p>
          <a:p>
            <a:pPr marL="457200" indent="-457200">
              <a:buAutoNum type="arabicParenR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настолько надежен, что Google использует его для сканирования веб-страниц, Pixar — при создании фильмов, а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для рекомендации песен.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4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</TotalTime>
  <Words>231</Words>
  <Application>Microsoft Office PowerPoint</Application>
  <PresentationFormat>Широкоэкранный</PresentationFormat>
  <Paragraphs>25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Roboto</vt:lpstr>
      <vt:lpstr>Times New Roman</vt:lpstr>
      <vt:lpstr>Wingdings 3</vt:lpstr>
      <vt:lpstr>Ион</vt:lpstr>
      <vt:lpstr>Реферат  по теме Логические методы в ИИ</vt:lpstr>
      <vt:lpstr>Введение</vt:lpstr>
      <vt:lpstr>Презентация PowerPoint</vt:lpstr>
      <vt:lpstr>Алгоритм работы нейрона будет выглядеть так: </vt:lpstr>
      <vt:lpstr>    Структура экспертной системы</vt:lpstr>
      <vt:lpstr>Использованные технологии</vt:lpstr>
      <vt:lpstr>Динамическая UML диаграмма компонентов для чат-бота </vt:lpstr>
      <vt:lpstr>Принцип работы</vt:lpstr>
      <vt:lpstr>Преимущества</vt:lpstr>
      <vt:lpstr>Пример работы</vt:lpstr>
      <vt:lpstr>Презентация PowerPoint</vt:lpstr>
      <vt:lpstr>             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по теме Логические методы в ИИ</dc:title>
  <dc:creator>Alexey Cadomtev</dc:creator>
  <cp:lastModifiedBy>Alexey Cadomtev</cp:lastModifiedBy>
  <cp:revision>11</cp:revision>
  <dcterms:created xsi:type="dcterms:W3CDTF">2022-06-14T09:48:37Z</dcterms:created>
  <dcterms:modified xsi:type="dcterms:W3CDTF">2022-12-10T15:30:13Z</dcterms:modified>
</cp:coreProperties>
</file>